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9" r:id="rId3"/>
    <p:sldId id="278" r:id="rId4"/>
    <p:sldId id="261" r:id="rId5"/>
    <p:sldId id="287" r:id="rId6"/>
    <p:sldId id="258" r:id="rId7"/>
    <p:sldId id="262" r:id="rId8"/>
    <p:sldId id="268" r:id="rId9"/>
    <p:sldId id="270" r:id="rId10"/>
    <p:sldId id="264" r:id="rId11"/>
    <p:sldId id="265" r:id="rId12"/>
    <p:sldId id="263" r:id="rId13"/>
    <p:sldId id="293" r:id="rId14"/>
    <p:sldId id="269" r:id="rId15"/>
    <p:sldId id="271" r:id="rId16"/>
    <p:sldId id="257" r:id="rId17"/>
    <p:sldId id="266" r:id="rId18"/>
    <p:sldId id="273" r:id="rId19"/>
    <p:sldId id="292" r:id="rId20"/>
    <p:sldId id="275" r:id="rId21"/>
    <p:sldId id="272" r:id="rId22"/>
    <p:sldId id="267" r:id="rId23"/>
    <p:sldId id="274" r:id="rId24"/>
    <p:sldId id="276" r:id="rId25"/>
    <p:sldId id="277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0"/>
  </p:normalViewPr>
  <p:slideViewPr>
    <p:cSldViewPr>
      <p:cViewPr>
        <p:scale>
          <a:sx n="107" d="100"/>
          <a:sy n="107" d="100"/>
        </p:scale>
        <p:origin x="-91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334A7-D672-4DF6-979B-CE3E9376FE75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8E17B-38DD-499B-B918-8FD18D24F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63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A3CD336-2F68-490A-A2B4-D3EE53C72EA6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A2F97BA-BB3C-4101-A1B5-5BDADDCF6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29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F2B75-7CA9-4484-ABA9-A96607E04101}" type="datetime1">
              <a:rPr lang="en-US" smtClean="0"/>
              <a:t>10/15/2013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Broadband Breakfast Club Virtual Event -            How Will FirstNet Improve Public Safety Communications?    10/15/13    Bill Vallee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7377-B633-4CBD-B912-3E7ABAC9457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4D49-F019-4AF2-A1E1-6B0A4A22782E}" type="datetime1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Broadband Breakfast Club Virtual Event -            How Will FirstNet Improve Public Safety Communications?    10/15/13    Bill Vallee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7377-B633-4CBD-B912-3E7ABAC945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A84B0-CC72-4F06-BA49-D3B3A769F216}" type="datetime1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Broadband Breakfast Club Virtual Event -            How Will FirstNet Improve Public Safety Communications?    10/15/13    Bill Vallee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7377-B633-4CBD-B912-3E7ABAC945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0D1E-9AA9-4B3F-B850-36893169D546}" type="datetime1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Broadband Breakfast Club Virtual Event -            How Will FirstNet Improve Public Safety Communications?    10/15/13    Bill Vallee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7377-B633-4CBD-B912-3E7ABAC945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2935-80D5-49DD-885F-EB83749D6E61}" type="datetime1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Broadband Breakfast Club Virtual Event -            How Will FirstNet Improve Public Safety Communications?    10/15/13    Bill Vallee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7377-B633-4CBD-B912-3E7ABAC9457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9949-007D-472F-9647-F08DCFB04FF8}" type="datetime1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Broadband Breakfast Club Virtual Event -            How Will FirstNet Improve Public Safety Communications?    10/15/13    Bill Vallee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7377-B633-4CBD-B912-3E7ABAC945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11C8-2030-4C79-B964-ED5D9467E9BD}" type="datetime1">
              <a:rPr lang="en-US" smtClean="0"/>
              <a:t>10/15/2013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Broadband Breakfast Club Virtual Event -            How Will FirstNet Improve Public Safety Communications?    10/15/13    Bill Vallee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7377-B633-4CBD-B912-3E7ABAC945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D5C7-D869-4907-856F-114180D58CB0}" type="datetime1">
              <a:rPr lang="en-US" smtClean="0"/>
              <a:t>10/15/2013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Broadband Breakfast Club Virtual Event -            How Will FirstNet Improve Public Safety Communications?    10/15/13    Bill Vallee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7377-B633-4CBD-B912-3E7ABAC945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F9C5-4C23-45BF-A70C-ABB07CF135A7}" type="datetime1">
              <a:rPr lang="en-US" smtClean="0"/>
              <a:t>10/15/2013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Broadband Breakfast Club Virtual Event -            How Will FirstNet Improve Public Safety Communications?    10/15/13    Bill Vallee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7377-B633-4CBD-B912-3E7ABAC945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0730-DFCB-4579-8B69-B3D60EF4110C}" type="datetime1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Broadband Breakfast Club Virtual Event -            How Will FirstNet Improve Public Safety Communications?    10/15/13    Bill Vallee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7377-B633-4CBD-B912-3E7ABAC945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6EEA-3563-4B16-9D52-F9E255CDC9DA}" type="datetime1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Broadband Breakfast Club Virtual Event -            How Will FirstNet Improve Public Safety Communications?    10/15/13    Bill Vallee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B7C7377-B633-4CBD-B912-3E7ABAC9457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B6EC9B-6F88-4C94-B2B1-F530914087FD}" type="datetime1">
              <a:rPr lang="en-US" smtClean="0"/>
              <a:t>10/15/2013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Broadband Breakfast Club Virtual Event -            How Will FirstNet Improve Public Safety Communications?    10/15/13    Bill Vallee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7C7377-B633-4CBD-B912-3E7ABAC94578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098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Will FirstNet Improve Public Safety Communications?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447800"/>
          </a:xfrm>
        </p:spPr>
        <p:txBody>
          <a:bodyPr>
            <a:normAutofit/>
          </a:bodyPr>
          <a:lstStyle/>
          <a:p>
            <a:pPr lvl="0" algn="l"/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b="1" dirty="0" smtClean="0">
                <a:solidFill>
                  <a:schemeClr val="tx1"/>
                </a:solidFill>
              </a:rPr>
              <a:t>FirstNet Nationwide Network</a:t>
            </a:r>
            <a:r>
              <a:rPr lang="en-US" dirty="0" smtClean="0">
                <a:solidFill>
                  <a:schemeClr val="tx1"/>
                </a:solidFill>
              </a:rPr>
              <a:t> is intended </a:t>
            </a:r>
            <a:r>
              <a:rPr lang="en-US" dirty="0">
                <a:solidFill>
                  <a:schemeClr val="tx1"/>
                </a:solidFill>
              </a:rPr>
              <a:t>to </a:t>
            </a:r>
            <a:r>
              <a:rPr lang="en-US" dirty="0" smtClean="0">
                <a:solidFill>
                  <a:schemeClr val="tx1"/>
                </a:solidFill>
              </a:rPr>
              <a:t>be a </a:t>
            </a:r>
            <a:r>
              <a:rPr lang="en-US" dirty="0">
                <a:solidFill>
                  <a:schemeClr val="tx1"/>
                </a:solidFill>
              </a:rPr>
              <a:t>wireless, interoperable nationwide communications </a:t>
            </a:r>
            <a:r>
              <a:rPr lang="en-US" dirty="0" smtClean="0">
                <a:solidFill>
                  <a:schemeClr val="tx1"/>
                </a:solidFill>
              </a:rPr>
              <a:t>network.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Broadband Breakfast Club Virtual Event -            How Will FirstNet Improve Public Safety Communications?    10/15/13    Bill Vallee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7377-B633-4CBD-B912-3E7ABAC9457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19400"/>
            <a:ext cx="8229600" cy="8382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Just as smartphones have changed the way businesses operate, </a:t>
            </a:r>
            <a:br>
              <a:rPr lang="en-US" sz="3200" b="1" dirty="0" smtClean="0"/>
            </a:br>
            <a:r>
              <a:rPr lang="en-US" sz="3200" b="1" dirty="0" smtClean="0"/>
              <a:t>new wireless technology advancements will dramatically advance communications for emergency responders.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3600" dirty="0"/>
          </a:p>
        </p:txBody>
      </p:sp>
      <p:pic>
        <p:nvPicPr>
          <p:cNvPr id="7" name="Content Placeholder 6" descr="911 cen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3200400"/>
            <a:ext cx="5562600" cy="28194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Broadband Breakfast Club Virtual Event -            How Will FirstNet Improve Public Safety Communications?    10/15/13    Bill Vallee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7377-B633-4CBD-B912-3E7ABAC94578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Wireless broadband provides high-speed data communications in a mobile environment.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229600" cy="3581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Because of public safety’s unique mission, </a:t>
            </a:r>
            <a:endParaRPr lang="en-US" sz="24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emergency </a:t>
            </a:r>
            <a:r>
              <a:rPr lang="en-US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responders require :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sz="700" b="1" dirty="0" smtClean="0"/>
          </a:p>
          <a:p>
            <a:r>
              <a:rPr lang="en-US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Wireless broadband services and devices with guaranteed access and a high level of reliability, coverage. </a:t>
            </a:r>
          </a:p>
          <a:p>
            <a:r>
              <a:rPr lang="en-US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And </a:t>
            </a:r>
            <a:r>
              <a:rPr lang="en-US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security not likely </a:t>
            </a:r>
          </a:p>
          <a:p>
            <a:pPr lvl="1">
              <a:buNone/>
            </a:pPr>
            <a:r>
              <a:rPr lang="en-US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 be offered by </a:t>
            </a:r>
          </a:p>
          <a:p>
            <a:pPr lvl="1">
              <a:buNone/>
            </a:pPr>
            <a:r>
              <a:rPr lang="en-US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commercial systems.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Broadband Breakfast Club Virtual Event -            How Will FirstNet Improve Public Safety Communications?    10/15/13    Bill Vallee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7377-B633-4CBD-B912-3E7ABAC94578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 descr="Cop Car Rad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3786614"/>
            <a:ext cx="4800600" cy="2214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Public Safety Will Be Able To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229600" cy="28956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1"/>
            <a:r>
              <a:rPr lang="en-US" sz="7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access video images of a crime in progress, </a:t>
            </a:r>
          </a:p>
          <a:p>
            <a:pPr lvl="1"/>
            <a:r>
              <a:rPr lang="en-US" sz="7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download building plans of a burning building to a handheld device, or </a:t>
            </a:r>
          </a:p>
          <a:p>
            <a:pPr lvl="1"/>
            <a:r>
              <a:rPr lang="en-US" sz="7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connect rapidly and securely with personnel from other towns and cities.</a:t>
            </a:r>
          </a:p>
          <a:p>
            <a:pPr lvl="1"/>
            <a:endParaRPr lang="en-US" sz="7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en-US" sz="7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Integrating capabilities such as broadband provides an unparalleled opportunity for the future of interoperable communications in </a:t>
            </a:r>
            <a:r>
              <a:rPr lang="en-US" sz="7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US. </a:t>
            </a:r>
            <a:br>
              <a:rPr lang="en-US" sz="7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72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en-US" sz="7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It </a:t>
            </a:r>
            <a:r>
              <a:rPr lang="en-US" sz="7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may result in a secure path for:</a:t>
            </a:r>
            <a:br>
              <a:rPr lang="en-US" sz="7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7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lvl="1"/>
            <a:r>
              <a:rPr lang="en-US" sz="7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information-sharing initiatives, </a:t>
            </a:r>
          </a:p>
          <a:p>
            <a:pPr lvl="1"/>
            <a:r>
              <a:rPr lang="en-US" sz="7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Public Safety Answering Points (PSAP), </a:t>
            </a:r>
            <a:endParaRPr lang="en-US" sz="72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lvl="1"/>
            <a:r>
              <a:rPr lang="en-US" sz="7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Next </a:t>
            </a:r>
            <a:r>
              <a:rPr lang="en-US" sz="7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Generation 9-1-1 </a:t>
            </a:r>
            <a:r>
              <a:rPr lang="en-US" sz="7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integration</a:t>
            </a:r>
            <a:r>
              <a:rPr lang="en-US" sz="7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</a:t>
            </a:r>
          </a:p>
          <a:p>
            <a:pPr lvl="1"/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Broadband Breakfast Club Virtual Event -            How Will FirstNet Improve Public Safety Communications?    10/15/13    Bill Vallee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7377-B633-4CBD-B912-3E7ABAC94578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 descr="Soldier handheld smart dev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60037" y="3429000"/>
            <a:ext cx="4210050" cy="280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SCIP Strategic Plan and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Implementation </a:t>
            </a:r>
            <a:r>
              <a:rPr lang="en-US" sz="3600" b="1" dirty="0"/>
              <a:t>Components 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52600"/>
            <a:ext cx="6631233" cy="438943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Broadband Breakfast Club Virtual Event -            How Will FirstNet Improve Public Safety Communications?    10/15/13    Bill Vallee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7377-B633-4CBD-B912-3E7ABAC945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3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3200"/>
            <a:ext cx="8229600" cy="223996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Statewide Interoperability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Executive </a:t>
            </a:r>
            <a:r>
              <a:rPr lang="en-US" sz="3200" b="1" dirty="0"/>
              <a:t>Committee (SIEC</a:t>
            </a:r>
            <a:r>
              <a:rPr lang="en-US" sz="3200" dirty="0"/>
              <a:t>)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governance body through legislation to oversee and administer the Statewide Interoperable Radio Network (SIRN) and other technologies. 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Broadband Breakfast Club Virtual Event -            How Will FirstNet Improve Public Safety Communications?    10/15/13    Bill Vallee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7377-B633-4CBD-B912-3E7ABAC94578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Statewide Interoperability Coordinator (SWIC)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95600"/>
            <a:ext cx="8229600" cy="2941320"/>
          </a:xfrm>
        </p:spPr>
        <p:txBody>
          <a:bodyPr/>
          <a:lstStyle/>
          <a:p>
            <a:pPr lvl="0"/>
            <a:r>
              <a:rPr lang="en-US" dirty="0"/>
              <a:t>Member of FirstNet Public Safety Advisory Committee </a:t>
            </a:r>
            <a:endParaRPr lang="en-US" dirty="0" smtClean="0"/>
          </a:p>
          <a:p>
            <a:pPr lvl="0"/>
            <a:r>
              <a:rPr lang="en-US" dirty="0" smtClean="0"/>
              <a:t>(</a:t>
            </a:r>
            <a:r>
              <a:rPr lang="en-US" dirty="0"/>
              <a:t>2 from CT- 40 assigned, 38 currently assigned)</a:t>
            </a:r>
          </a:p>
          <a:p>
            <a:pPr lvl="1"/>
            <a:r>
              <a:rPr lang="en-US" dirty="0"/>
              <a:t>NCSWIC National Council of Statewide Interoperability Coordinators  (NCSWIC) – CT SWIC</a:t>
            </a:r>
          </a:p>
          <a:p>
            <a:pPr lvl="1"/>
            <a:r>
              <a:rPr lang="en-US" dirty="0"/>
              <a:t>National Association of Regional Councils (NARC) - State Sen. Steve </a:t>
            </a:r>
            <a:r>
              <a:rPr lang="en-US" dirty="0" err="1"/>
              <a:t>Cassano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Broadband Breakfast Club Virtual Event -            How Will FirstNet Improve Public Safety Communications?    10/15/13    Bill Vallee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7377-B633-4CBD-B912-3E7ABAC94578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954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dirty="0" smtClean="0"/>
              <a:t>The job for all of us involved on the state level with the FirstNet project will include: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1</a:t>
            </a:r>
            <a:r>
              <a:rPr lang="en-US" dirty="0"/>
              <a:t>) help educate the public safety community and elected and appointed officials about the future of emergency communications; </a:t>
            </a:r>
          </a:p>
          <a:p>
            <a:r>
              <a:rPr lang="en-US" dirty="0"/>
              <a:t>2) describe the evolution of emergency communications and how traditional land mobile radio (LMR) communications used today may converge with wireless broadband in the future if specific requirements are met; and </a:t>
            </a:r>
          </a:p>
          <a:p>
            <a:r>
              <a:rPr lang="en-US" dirty="0"/>
              <a:t>3) develop the most important requirements that must be met to achieve the desired long-term state of convergence.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Broadband Breakfast Club Virtual Event -            How Will FirstNet Improve Public Safety Communications?    10/15/13    Bill Vallee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7377-B633-4CBD-B912-3E7ABAC94578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States need to stand up a </a:t>
            </a:r>
            <a:br>
              <a:rPr lang="en-US" sz="2800" b="1" dirty="0" smtClean="0"/>
            </a:br>
            <a:r>
              <a:rPr lang="en-US" sz="2800" b="1" dirty="0" smtClean="0"/>
              <a:t>“</a:t>
            </a:r>
            <a:r>
              <a:rPr lang="en-US" sz="2800" b="1" i="1" dirty="0" smtClean="0"/>
              <a:t>Broadband and Training Subcommittee</a:t>
            </a:r>
            <a:r>
              <a:rPr lang="en-US" sz="2800" b="1" dirty="0" smtClean="0"/>
              <a:t>” of the SIEC 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32037"/>
            <a:ext cx="8229600" cy="422116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This group will </a:t>
            </a:r>
            <a:r>
              <a:rPr lang="en-US" dirty="0"/>
              <a:t>focus on the outreach </a:t>
            </a:r>
            <a:r>
              <a:rPr lang="en-US" dirty="0" smtClean="0"/>
              <a:t>program; </a:t>
            </a:r>
          </a:p>
          <a:p>
            <a:pPr lvl="0"/>
            <a:r>
              <a:rPr lang="en-US" dirty="0" smtClean="0"/>
              <a:t>plan </a:t>
            </a:r>
            <a:r>
              <a:rPr lang="en-US" dirty="0"/>
              <a:t>for potential uses of emerging technologies that will be generated by the establishment of the FirstNet Network.</a:t>
            </a:r>
          </a:p>
          <a:p>
            <a:pPr lvl="1"/>
            <a:r>
              <a:rPr lang="en-US" sz="2200" dirty="0" smtClean="0"/>
              <a:t>CT must establish </a:t>
            </a:r>
            <a:r>
              <a:rPr lang="en-US" sz="2200" dirty="0"/>
              <a:t>an outreach and information sharing program for all 169 towns and 5 public safety regions to inform stakeholders and solicit feedback for SIRN and FirstNet activities.  </a:t>
            </a:r>
          </a:p>
          <a:p>
            <a:pPr lvl="1"/>
            <a:r>
              <a:rPr lang="en-US" dirty="0"/>
              <a:t>CT’s 5 Homeland Security regions are mirrored by the electric and telephone disaster response regions.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Broadband Breakfast Club Virtual Event -            How Will FirstNet Improve Public Safety Communications?    10/15/13    Bill Vallee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7377-B633-4CBD-B912-3E7ABAC94578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229600" cy="22098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In 2010, Connecticut received a Broadband Technology Opportunities Program (BTOP) grant</a:t>
            </a:r>
            <a:br>
              <a:rPr lang="en-US" sz="28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>- which created an open-access statewide fiber network </a:t>
            </a:r>
            <a:br>
              <a:rPr lang="en-US" sz="2800" b="1" dirty="0" smtClean="0"/>
            </a:br>
            <a:r>
              <a:rPr lang="en-US" sz="2800" b="1" dirty="0" smtClean="0"/>
              <a:t>		- the Nutmeg Network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2590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State was able to </a:t>
            </a:r>
            <a:r>
              <a:rPr lang="en-US" dirty="0" smtClean="0"/>
              <a:t>establish </a:t>
            </a:r>
            <a:r>
              <a:rPr lang="en-US" dirty="0"/>
              <a:t>at least </a:t>
            </a:r>
            <a:r>
              <a:rPr lang="en-US" dirty="0" smtClean="0"/>
              <a:t>four broadband </a:t>
            </a:r>
            <a:r>
              <a:rPr lang="en-US" dirty="0"/>
              <a:t>nodes in each of the 169 towns in the state </a:t>
            </a:r>
            <a:endParaRPr lang="en-US" dirty="0" smtClean="0"/>
          </a:p>
          <a:p>
            <a:pPr lvl="1"/>
            <a:r>
              <a:rPr lang="en-US" dirty="0" smtClean="0"/>
              <a:t>a police</a:t>
            </a:r>
            <a:r>
              <a:rPr lang="en-US" dirty="0"/>
              <a:t>, fire, </a:t>
            </a:r>
            <a:r>
              <a:rPr lang="en-US" dirty="0" smtClean="0"/>
              <a:t>education, and municipal facility node in each town.</a:t>
            </a:r>
          </a:p>
          <a:p>
            <a:r>
              <a:rPr lang="en-US" dirty="0" smtClean="0"/>
              <a:t>All  618  cell towers in CT have fiber backhaul. </a:t>
            </a:r>
          </a:p>
          <a:p>
            <a:r>
              <a:rPr lang="en-US" dirty="0" smtClean="0"/>
              <a:t>Plus commercial entities, some purchasing 10 gigabit per second service.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Broadband Breakfast Club Virtual Event -            How Will FirstNet Improve Public Safety Communications?    10/15/13    Bill Vallee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7377-B633-4CBD-B912-3E7ABAC94578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/>
              <a:t>Public safety communications will evolve only </a:t>
            </a:r>
            <a:br>
              <a:rPr lang="en-US" sz="2400" b="1" dirty="0"/>
            </a:br>
            <a:r>
              <a:rPr lang="en-US" sz="2400" b="1" dirty="0"/>
              <a:t>by a long-term transition </a:t>
            </a:r>
            <a:br>
              <a:rPr lang="en-US" sz="2400" b="1" dirty="0"/>
            </a:br>
            <a:r>
              <a:rPr lang="en-US" sz="2400" b="1" dirty="0"/>
              <a:t>toward a desired converged future.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57400"/>
            <a:ext cx="6028228" cy="399585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Broadband Breakfast Club Virtual Event -            How Will FirstNet Improve Public Safety Communications?    10/15/13    Bill Vallee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7377-B633-4CBD-B912-3E7ABAC9457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8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229600" cy="1752600"/>
          </a:xfrm>
        </p:spPr>
        <p:txBody>
          <a:bodyPr>
            <a:normAutofit/>
          </a:bodyPr>
          <a:lstStyle/>
          <a:p>
            <a:pPr algn="ctr"/>
            <a:r>
              <a:rPr lang="en-US" sz="2700" b="1" dirty="0" smtClean="0"/>
              <a:t>The FirstNet project is the last recommendation of the 9/11 Commission Report </a:t>
            </a:r>
            <a:br>
              <a:rPr lang="en-US" sz="2700" b="1" dirty="0" smtClean="0"/>
            </a:br>
            <a:r>
              <a:rPr lang="en-US" sz="2700" b="1" dirty="0" smtClean="0"/>
              <a:t>to be implemented.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38400"/>
            <a:ext cx="8229600" cy="2438400"/>
          </a:xfrm>
        </p:spPr>
        <p:txBody>
          <a:bodyPr>
            <a:normAutofit/>
          </a:bodyPr>
          <a:lstStyle/>
          <a:p>
            <a:r>
              <a:rPr lang="en-US" sz="2400" dirty="0"/>
              <a:t>The public safety community has made significant strides toward strengthening national preparedness and improving emergency communications capabilities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Broadband Breakfast Club Virtual Event -            How Will FirstNet Improve Public Safety Communications?    10/15/13    Bill Vallee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7377-B633-4CBD-B912-3E7ABAC94578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 descr="Cop in car computer rad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3607510"/>
            <a:ext cx="3391459" cy="2495145"/>
          </a:xfrm>
          <a:prstGeom prst="rect">
            <a:avLst/>
          </a:prstGeom>
        </p:spPr>
      </p:pic>
      <p:pic>
        <p:nvPicPr>
          <p:cNvPr id="8" name="Picture 7" descr="cop Bristol CT-Switchbo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3588275"/>
            <a:ext cx="3087433" cy="2394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7526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Public safety is using broadband today for data applications, but not for mission critical emergency response voice communications.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181600"/>
            <a:ext cx="8229600" cy="178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In the near term, wireless broadband will complement LMR, not replace it.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Broadband Breakfast Club Virtual Event -            How Will FirstNet Improve Public Safety Communications?    10/15/13    Bill Vallee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7377-B633-4CBD-B912-3E7ABAC94578}" type="slidenum">
              <a:rPr lang="en-US" smtClean="0"/>
              <a:t>20</a:t>
            </a:fld>
            <a:endParaRPr lang="en-US"/>
          </a:p>
        </p:txBody>
      </p:sp>
      <p:pic>
        <p:nvPicPr>
          <p:cNvPr id="9" name="Content Placeholder 5" descr="cop trunk full of ge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2438400"/>
            <a:ext cx="4039081" cy="2689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During the transition period, public safety will begin building out a dedicated public safety wireless broadband network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20000" cy="2819400"/>
          </a:xfrm>
        </p:spPr>
        <p:txBody>
          <a:bodyPr>
            <a:normAutofit/>
          </a:bodyPr>
          <a:lstStyle/>
          <a:p>
            <a:r>
              <a:rPr lang="en-US" dirty="0" smtClean="0"/>
              <a:t>Public </a:t>
            </a:r>
            <a:r>
              <a:rPr lang="en-US" dirty="0"/>
              <a:t>safety organizations will begin to transition from commercial broadband services to the public safety dedicated network.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Broadband Breakfast Club Virtual Event -            How Will FirstNet Improve Public Safety Communications?    10/15/13    Bill Vallee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7377-B633-4CBD-B912-3E7ABAC94578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 descr="cop car with lots of ge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3581400"/>
            <a:ext cx="40386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782762"/>
          </a:xfrm>
        </p:spPr>
        <p:txBody>
          <a:bodyPr>
            <a:noAutofit/>
          </a:bodyPr>
          <a:lstStyle/>
          <a:p>
            <a:r>
              <a:rPr lang="en-US" sz="2800" b="1" dirty="0"/>
              <a:t>In the current state of communications, LMR networks, commercial broadband networks, and a nationwide public safety wireless broadband network are evolving in parallel.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124200"/>
            <a:ext cx="8229600" cy="2544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 communications evolve, public safety will continue to use the reliable mission critical voice communications offered by traditional LMR systems; </a:t>
            </a:r>
          </a:p>
          <a:p>
            <a:r>
              <a:rPr lang="en-US" dirty="0" smtClean="0"/>
              <a:t>at the same time, agencies will begin to implement emerging wireless broadband services and applications.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Broadband Breakfast Club Virtual Event -            How Will FirstNet Improve Public Safety Communications?    10/15/13    Bill Vallee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7377-B633-4CBD-B912-3E7ABAC94578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00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Investments in LMR will continue to be necessary now and well into the future. </a:t>
            </a:r>
            <a:br>
              <a:rPr lang="en-US" sz="3600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229600" cy="2667000"/>
          </a:xfrm>
        </p:spPr>
        <p:txBody>
          <a:bodyPr/>
          <a:lstStyle/>
          <a:p>
            <a:r>
              <a:rPr lang="en-US" dirty="0" smtClean="0"/>
              <a:t>Wireless </a:t>
            </a:r>
            <a:r>
              <a:rPr lang="en-US" dirty="0"/>
              <a:t>broadband does not currently meet the requirements for emergency response voice communications, therefore LMR will be around for years. 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Broadband Breakfast Club Virtual Event -            How Will FirstNet Improve Public Safety Communications?    10/15/13    Bill Vallee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7377-B633-4CBD-B912-3E7ABAC94578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 descr="cop with headphone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3581400"/>
            <a:ext cx="4254538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Since FirstNet will take many years to totally integrate across the country, this will be an evolutionary program, not a fast cutover.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76600"/>
          </a:xfrm>
        </p:spPr>
        <p:txBody>
          <a:bodyPr>
            <a:normAutofit/>
          </a:bodyPr>
          <a:lstStyle/>
          <a:p>
            <a:r>
              <a:rPr lang="en-US" dirty="0"/>
              <a:t>There are enormous sunk costs invested by towns across the Nation in LMR equipment and staff that must be amortized prior to abandonment and reinvestment in new equipment. </a:t>
            </a:r>
            <a:endParaRPr lang="en-US" dirty="0" smtClean="0"/>
          </a:p>
          <a:p>
            <a:r>
              <a:rPr lang="en-US" dirty="0" smtClean="0"/>
              <a:t>Therefore</a:t>
            </a:r>
            <a:r>
              <a:rPr lang="en-US" dirty="0"/>
              <a:t>, robust requirements and innovative business practices must be developed for broadband initiatives prior to any implementation.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Broadband Breakfast Club Virtual Event -            How Will FirstNet Improve Public Safety Communications?    10/15/13    Bill Vallee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7377-B633-4CBD-B912-3E7ABAC94578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398" y="26670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Broadband Breakfast Club Virtual Event -            How Will FirstNet Improve Public Safety Communications?    10/15/13    Bill Vallee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7377-B633-4CBD-B912-3E7ABAC94578}" type="slidenum">
              <a:rPr lang="en-US" smtClean="0"/>
              <a:t>25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143000" y="308909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3" descr="cid:image001.jpg@01CD748B.5199C3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76242"/>
            <a:ext cx="1289907" cy="132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616388" y="3535363"/>
            <a:ext cx="3048000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/>
              <a:t> </a:t>
            </a:r>
            <a:endParaRPr lang="en-US" sz="2400" dirty="0"/>
          </a:p>
          <a:p>
            <a:pPr>
              <a:lnSpc>
                <a:spcPct val="115000"/>
              </a:lnSpc>
            </a:pPr>
            <a:r>
              <a:rPr lang="en-US" dirty="0" smtClean="0"/>
              <a:t>Office </a:t>
            </a:r>
            <a:r>
              <a:rPr lang="en-US" dirty="0"/>
              <a:t>of Consumer Counsel</a:t>
            </a:r>
            <a:endParaRPr lang="en-US" sz="2400" dirty="0"/>
          </a:p>
          <a:p>
            <a:pPr>
              <a:lnSpc>
                <a:spcPct val="115000"/>
              </a:lnSpc>
            </a:pPr>
            <a:r>
              <a:rPr lang="en-US" dirty="0"/>
              <a:t>10 Franklin Square</a:t>
            </a:r>
            <a:endParaRPr lang="en-US" sz="2400" dirty="0"/>
          </a:p>
          <a:p>
            <a:pPr>
              <a:lnSpc>
                <a:spcPct val="115000"/>
              </a:lnSpc>
            </a:pPr>
            <a:r>
              <a:rPr lang="en-US" dirty="0"/>
              <a:t>New Britain, CT 06051</a:t>
            </a:r>
            <a:endParaRPr lang="en-US" sz="2400" dirty="0"/>
          </a:p>
          <a:p>
            <a:pPr>
              <a:lnSpc>
                <a:spcPct val="115000"/>
              </a:lnSpc>
            </a:pPr>
            <a:r>
              <a:rPr lang="en-US" dirty="0"/>
              <a:t>860-827-2905</a:t>
            </a:r>
            <a:endParaRPr lang="en-US" sz="2400" dirty="0"/>
          </a:p>
          <a:p>
            <a:pPr>
              <a:lnSpc>
                <a:spcPct val="115000"/>
              </a:lnSpc>
            </a:pPr>
            <a:r>
              <a:rPr lang="en-US" dirty="0"/>
              <a:t>Cell 860-716-7177</a:t>
            </a:r>
            <a:endParaRPr lang="en-US" sz="2400" dirty="0"/>
          </a:p>
        </p:txBody>
      </p:sp>
      <p:pic>
        <p:nvPicPr>
          <p:cNvPr id="14" name="Content Placeholder 5" descr="cop 90 percent want real time dat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81200" y="838200"/>
            <a:ext cx="4318000" cy="1981200"/>
          </a:xfrm>
        </p:spPr>
      </p:pic>
      <p:sp>
        <p:nvSpPr>
          <p:cNvPr id="13" name="TextBox 12"/>
          <p:cNvSpPr txBox="1"/>
          <p:nvPr/>
        </p:nvSpPr>
        <p:spPr>
          <a:xfrm>
            <a:off x="958788" y="3956482"/>
            <a:ext cx="3657600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/>
              <a:t>Thanks,</a:t>
            </a:r>
            <a:endParaRPr lang="en-US" sz="2400" dirty="0"/>
          </a:p>
          <a:p>
            <a:pPr>
              <a:lnSpc>
                <a:spcPct val="115000"/>
              </a:lnSpc>
            </a:pPr>
            <a:r>
              <a:rPr lang="en-US" dirty="0"/>
              <a:t>Bill Vallée</a:t>
            </a:r>
            <a:endParaRPr lang="en-US" sz="2400" dirty="0"/>
          </a:p>
          <a:p>
            <a:pPr>
              <a:lnSpc>
                <a:spcPct val="115000"/>
              </a:lnSpc>
            </a:pPr>
            <a:r>
              <a:rPr lang="en-US" dirty="0" smtClean="0"/>
              <a:t>State </a:t>
            </a:r>
            <a:r>
              <a:rPr lang="en-US" dirty="0"/>
              <a:t>of Connecticut</a:t>
            </a:r>
            <a:endParaRPr lang="en-US" sz="2400" dirty="0"/>
          </a:p>
          <a:p>
            <a:pPr>
              <a:lnSpc>
                <a:spcPct val="115000"/>
              </a:lnSpc>
            </a:pPr>
            <a:r>
              <a:rPr lang="en-US" dirty="0" smtClean="0"/>
              <a:t>Broadband Policy </a:t>
            </a:r>
            <a:r>
              <a:rPr lang="en-US" dirty="0"/>
              <a:t>Coordinator</a:t>
            </a: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57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 smtClean="0"/>
              <a:t>The majority of current broadband data solutions have limited ability to support emergency responders because most are not interoperable </a:t>
            </a:r>
            <a:br>
              <a:rPr lang="en-US" sz="3100" b="1" dirty="0" smtClean="0"/>
            </a:br>
            <a:r>
              <a:rPr lang="en-US" sz="3100" b="1" dirty="0" smtClean="0"/>
              <a:t>or built to public safety standards.</a:t>
            </a:r>
            <a:r>
              <a:rPr lang="en-US" sz="3100" dirty="0" smtClean="0"/>
              <a:t/>
            </a:r>
            <a:br>
              <a:rPr lang="en-US" sz="3100" dirty="0" smtClean="0"/>
            </a:br>
            <a:endParaRPr lang="en-US" dirty="0"/>
          </a:p>
        </p:txBody>
      </p:sp>
      <p:pic>
        <p:nvPicPr>
          <p:cNvPr id="7" name="Content Placeholder 6" descr="Cellphones decending in siz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2743200"/>
            <a:ext cx="4389120" cy="329184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Broadband Breakfast Club Virtual Event -            How Will FirstNet Improve Public Safety Communications?    10/15/13    Bill Vallee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7377-B633-4CBD-B912-3E7ABAC94578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752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Currently, the public safety community relies on traditional LMR systems to support mission critical communications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Broadband Breakfast Club Virtual Event -            How Will FirstNet Improve Public Safety Communications?    10/15/13    Bill Vallee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7377-B633-4CBD-B912-3E7ABAC94578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 descr="cop-radi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733800"/>
            <a:ext cx="7086600" cy="2362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25146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First responders, however, continue to be limited by fragmented networks and decades-old wireless technologies. </a:t>
            </a:r>
            <a:endParaRPr lang="en-US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57400"/>
            <a:ext cx="8229600" cy="8199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 smtClean="0"/>
              <a:t>As LMR systems evolved over many decades, there are </a:t>
            </a:r>
            <a:br>
              <a:rPr lang="en-US" sz="3100" b="1" dirty="0" smtClean="0"/>
            </a:br>
            <a:r>
              <a:rPr lang="en-US" sz="3100" b="1" dirty="0" smtClean="0"/>
              <a:t>a number of varying, often incompatible systems </a:t>
            </a:r>
            <a:br>
              <a:rPr lang="en-US" sz="3100" b="1" dirty="0" smtClean="0"/>
            </a:br>
            <a:r>
              <a:rPr lang="en-US" sz="3100" b="1" dirty="0" smtClean="0"/>
              <a:t>in use nationwide.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Broadband Breakfast Club Virtual Event -            How Will FirstNet Improve Public Safety Communications?    10/15/13    Bill Vallee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7377-B633-4CBD-B912-3E7ABAC94578}" type="slidenum">
              <a:rPr lang="en-US" smtClean="0"/>
              <a:t>5</a:t>
            </a:fld>
            <a:endParaRPr lang="en-US"/>
          </a:p>
        </p:txBody>
      </p:sp>
      <p:pic>
        <p:nvPicPr>
          <p:cNvPr id="6" name="Content Placeholder 5" descr="Devices on table Washington BB s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249750"/>
            <a:ext cx="6103682" cy="3854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cop DoD-Spagetti-Moder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8800" y="990600"/>
            <a:ext cx="7670800" cy="51816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Broadband Breakfast Club Virtual Event -            How Will FirstNet Improve Public Safety Communications?    10/15/13    Bill Vallee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7377-B633-4CBD-B912-3E7ABAC94578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11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3100" b="1" dirty="0" smtClean="0"/>
              <a:t>In the next three to five years, </a:t>
            </a:r>
            <a:br>
              <a:rPr lang="en-US" sz="3100" b="1" dirty="0" smtClean="0"/>
            </a:br>
            <a:r>
              <a:rPr lang="en-US" sz="3100" b="1" dirty="0" smtClean="0"/>
              <a:t>Public Safety will encounter </a:t>
            </a:r>
            <a:br>
              <a:rPr lang="en-US" sz="3100" b="1" dirty="0" smtClean="0"/>
            </a:br>
            <a:r>
              <a:rPr lang="en-US" sz="3100" b="1" dirty="0" smtClean="0"/>
              <a:t>challenges relating to -- 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2700" b="1" dirty="0" smtClean="0"/>
              <a:t>operability, </a:t>
            </a:r>
            <a:br>
              <a:rPr lang="en-US" sz="2700" b="1" dirty="0" smtClean="0"/>
            </a:br>
            <a:r>
              <a:rPr lang="en-US" sz="2700" b="1" dirty="0" smtClean="0"/>
              <a:t>interoperability, </a:t>
            </a:r>
            <a:br>
              <a:rPr lang="en-US" sz="2700" b="1" dirty="0" smtClean="0"/>
            </a:br>
            <a:r>
              <a:rPr lang="en-US" sz="2700" b="1" dirty="0" smtClean="0"/>
              <a:t>geography, </a:t>
            </a:r>
            <a:br>
              <a:rPr lang="en-US" sz="2700" b="1" dirty="0" smtClean="0"/>
            </a:br>
            <a:r>
              <a:rPr lang="en-US" sz="2700" b="1" dirty="0" smtClean="0"/>
              <a:t>aging equipment/systems, </a:t>
            </a:r>
            <a:br>
              <a:rPr lang="en-US" sz="2700" b="1" dirty="0" smtClean="0"/>
            </a:br>
            <a:r>
              <a:rPr lang="en-US" sz="2700" b="1" dirty="0" smtClean="0"/>
              <a:t>emerging technologies, </a:t>
            </a:r>
            <a:br>
              <a:rPr lang="en-US" sz="2700" b="1" dirty="0" smtClean="0"/>
            </a:br>
            <a:r>
              <a:rPr lang="en-US" sz="2700" b="1" dirty="0" smtClean="0"/>
              <a:t>changing project champions, </a:t>
            </a:r>
            <a:br>
              <a:rPr lang="en-US" sz="2700" b="1" dirty="0" smtClean="0"/>
            </a:br>
            <a:r>
              <a:rPr lang="en-US" sz="2700" b="1" dirty="0" smtClean="0"/>
              <a:t>and </a:t>
            </a:r>
            <a:br>
              <a:rPr lang="en-US" sz="2700" b="1" dirty="0" smtClean="0"/>
            </a:br>
            <a:r>
              <a:rPr lang="en-US" sz="2700" b="1" dirty="0" smtClean="0"/>
              <a:t>sustainable funding.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Broadband Breakfast Club Virtual Event -            How Will FirstNet Improve Public Safety Communications?    10/15/13    Bill Vallee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7377-B633-4CBD-B912-3E7ABAC94578}" type="slidenum">
              <a:rPr lang="en-US" smtClean="0"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71800"/>
            <a:ext cx="8229600" cy="2133600"/>
          </a:xfrm>
        </p:spPr>
        <p:txBody>
          <a:bodyPr>
            <a:noAutofit/>
          </a:bodyPr>
          <a:lstStyle/>
          <a:p>
            <a:r>
              <a:rPr lang="en-US" sz="2800" b="1" dirty="0"/>
              <a:t>Statewide Communication Interoperability Plan (SCIP</a:t>
            </a:r>
            <a:r>
              <a:rPr lang="en-US" sz="2800" b="1" dirty="0" smtClean="0"/>
              <a:t>)</a:t>
            </a:r>
            <a:br>
              <a:rPr lang="en-US" sz="28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dirty="0" smtClean="0"/>
              <a:t>is </a:t>
            </a:r>
            <a:r>
              <a:rPr lang="en-US" sz="2800" dirty="0"/>
              <a:t>a stakeholder driven,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multi-jurisdictional</a:t>
            </a:r>
            <a:r>
              <a:rPr lang="en-US" sz="2800" dirty="0"/>
              <a:t>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and </a:t>
            </a:r>
            <a:r>
              <a:rPr lang="en-US" sz="2800" dirty="0"/>
              <a:t>multi-disciplinary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statewide </a:t>
            </a:r>
            <a:r>
              <a:rPr lang="en-US" sz="2800" dirty="0"/>
              <a:t>strategic plan </a:t>
            </a:r>
            <a:r>
              <a:rPr lang="en-US" sz="2800" dirty="0" smtClean="0"/>
              <a:t>to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2800" dirty="0"/>
              <a:t>enhance interoperable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and </a:t>
            </a:r>
            <a:r>
              <a:rPr lang="en-US" sz="2800" dirty="0"/>
              <a:t>emergency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communications</a:t>
            </a:r>
            <a:r>
              <a:rPr lang="en-US" sz="2800" dirty="0"/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Broadband Breakfast Club Virtual Event -            How Will FirstNet Improve Public Safety Communications?    10/15/13    Bill Vallee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7377-B633-4CBD-B912-3E7ABAC94578}" type="slidenum">
              <a:rPr lang="en-US" smtClean="0"/>
              <a:t>8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752600"/>
            <a:ext cx="4674669" cy="43698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SCIP will empower the state: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To </a:t>
            </a:r>
            <a:r>
              <a:rPr lang="en-US" dirty="0"/>
              <a:t>provide the strategic direction and alignment for those responsible for interoperable and emergency communications at the State, regional, and local levels. </a:t>
            </a:r>
          </a:p>
          <a:p>
            <a:pPr lvl="0"/>
            <a:r>
              <a:rPr lang="en-US" dirty="0"/>
              <a:t>To explain to leadership and elected officials the vision for interoperable and emergency communications and demonstrate the need for funding. </a:t>
            </a:r>
          </a:p>
          <a:p>
            <a:pPr lvl="0"/>
            <a:r>
              <a:rPr lang="en-US" dirty="0"/>
              <a:t>To develop and provide training, education, and outreach for interoperable communications that can be used by all entities statewide.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Broadband Breakfast Club Virtual Event -            How Will FirstNet Improve Public Safety Communications?    10/15/13    Bill Vallee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C7377-B633-4CBD-B912-3E7ABAC94578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199</TotalTime>
  <Words>1249</Words>
  <Application>Microsoft Office PowerPoint</Application>
  <PresentationFormat>On-screen Show (4:3)</PresentationFormat>
  <Paragraphs>129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How Will FirstNet Improve Public Safety Communications?</vt:lpstr>
      <vt:lpstr>The FirstNet project is the last recommendation of the 9/11 Commission Report  to be implemented. </vt:lpstr>
      <vt:lpstr>The majority of current broadband data solutions have limited ability to support emergency responders because most are not interoperable  or built to public safety standards. </vt:lpstr>
      <vt:lpstr>Currently, the public safety community relies on traditional LMR systems to support mission critical communications.</vt:lpstr>
      <vt:lpstr>As LMR systems evolved over many decades, there are  a number of varying, often incompatible systems  in use nationwide.  </vt:lpstr>
      <vt:lpstr>PowerPoint Presentation</vt:lpstr>
      <vt:lpstr> In the next three to five years,  Public Safety will encounter  challenges relating to --   operability,  interoperability,  geography,  aging equipment/systems,  emerging technologies,  changing project champions,  and  sustainable funding.</vt:lpstr>
      <vt:lpstr>Statewide Communication Interoperability Plan (SCIP)  is a stakeholder driven,  multi-jurisdictional,  and multi-disciplinary  statewide strategic plan to  enhance interoperable  and emergency  communications. </vt:lpstr>
      <vt:lpstr>The SCIP will empower the state: </vt:lpstr>
      <vt:lpstr>Just as smartphones have changed the way businesses operate,  new wireless technology advancements will dramatically advance communications for emergency responders. </vt:lpstr>
      <vt:lpstr>Wireless broadband provides high-speed data communications in a mobile environment. </vt:lpstr>
      <vt:lpstr>Public Safety Will Be Able To </vt:lpstr>
      <vt:lpstr>SCIP Strategic Plan and  Implementation Components </vt:lpstr>
      <vt:lpstr>Statewide Interoperability  Executive Committee (SIEC)   A governance body through legislation to oversee and administer the Statewide Interoperable Radio Network (SIRN) and other technologies.  </vt:lpstr>
      <vt:lpstr>Statewide Interoperability Coordinator (SWIC)</vt:lpstr>
      <vt:lpstr>The job for all of us involved on the state level with the FirstNet project will include: </vt:lpstr>
      <vt:lpstr>States need to stand up a  “Broadband and Training Subcommittee” of the SIEC </vt:lpstr>
      <vt:lpstr>In 2010, Connecticut received a Broadband Technology Opportunities Program (BTOP) grant  - which created an open-access statewide fiber network    - the Nutmeg Network</vt:lpstr>
      <vt:lpstr> Public safety communications will evolve only  by a long-term transition  toward a desired converged future.</vt:lpstr>
      <vt:lpstr>Public safety is using broadband today for data applications, but not for mission critical emergency response voice communications.  </vt:lpstr>
      <vt:lpstr>During the transition period, public safety will begin building out a dedicated public safety wireless broadband network </vt:lpstr>
      <vt:lpstr>In the current state of communications, LMR networks, commercial broadband networks, and a nationwide public safety wireless broadband network are evolving in parallel. </vt:lpstr>
      <vt:lpstr>Investments in LMR will continue to be necessary now and well into the future.  </vt:lpstr>
      <vt:lpstr>Since FirstNet will take many years to totally integrate across the country, this will be an evolutionary program, not a fast cutover. </vt:lpstr>
      <vt:lpstr>Any questions?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FirstNet Nationwide Network (FNN),</dc:title>
  <dc:creator>William Vallee</dc:creator>
  <cp:lastModifiedBy>Drew Clark</cp:lastModifiedBy>
  <cp:revision>57</cp:revision>
  <cp:lastPrinted>2013-10-15T12:11:30Z</cp:lastPrinted>
  <dcterms:created xsi:type="dcterms:W3CDTF">2013-10-15T00:38:35Z</dcterms:created>
  <dcterms:modified xsi:type="dcterms:W3CDTF">2013-10-15T17:47:37Z</dcterms:modified>
</cp:coreProperties>
</file>